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65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56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91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564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163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72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31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313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424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22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315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44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23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101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175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84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6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5C3434A-1263-40FB-883A-9557B9F70929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CC686F7-5886-4D66-B97C-01251511B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1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Все помогают всем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Учитель начальных классов</a:t>
            </a:r>
          </a:p>
          <a:p>
            <a:pPr algn="r"/>
            <a:r>
              <a:rPr lang="ru-RU" dirty="0" smtClean="0"/>
              <a:t>Тихонова О.А.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0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350" y="396505"/>
            <a:ext cx="9601196" cy="1303867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ПРОСМОТР ФИЛЬМА «8 МАРТА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08" y="1447854"/>
            <a:ext cx="6307880" cy="47309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74" y="1282415"/>
            <a:ext cx="6793157" cy="5094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74" y="1248110"/>
            <a:ext cx="7441915" cy="51291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74" y="1248110"/>
            <a:ext cx="7410461" cy="51114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51" y="1271855"/>
            <a:ext cx="4085476" cy="51613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27" y="1248110"/>
            <a:ext cx="4204685" cy="51851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45" y="1235366"/>
            <a:ext cx="8012764" cy="515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917" y="540343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Учащиеся 3 классов совместно с родителями рисовали плакаты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249" y="412106"/>
            <a:ext cx="4634643" cy="61795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01" y="412107"/>
            <a:ext cx="4580990" cy="61079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14" y="412106"/>
            <a:ext cx="5995483" cy="61079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14" y="412106"/>
            <a:ext cx="7507399" cy="65783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638" y="419192"/>
            <a:ext cx="3832466" cy="65712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08" y="412105"/>
            <a:ext cx="6400800" cy="524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121" y="80207"/>
            <a:ext cx="9601196" cy="1303867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Р</a:t>
            </a:r>
            <a:r>
              <a:rPr lang="ru-RU" b="1" dirty="0" smtClean="0">
                <a:solidFill>
                  <a:srgbClr val="0070C0"/>
                </a:solidFill>
              </a:rPr>
              <a:t>исунки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7324" r="14181" b="3232"/>
          <a:stretch/>
        </p:blipFill>
        <p:spPr>
          <a:xfrm rot="16200000">
            <a:off x="3728265" y="-87279"/>
            <a:ext cx="5004263" cy="75063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2619" r="8310" b="11323"/>
          <a:stretch/>
        </p:blipFill>
        <p:spPr>
          <a:xfrm rot="16200000">
            <a:off x="3801374" y="-476597"/>
            <a:ext cx="5054763" cy="8285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16242" r="8195" b="2061"/>
          <a:stretch/>
        </p:blipFill>
        <p:spPr>
          <a:xfrm>
            <a:off x="1552400" y="1014307"/>
            <a:ext cx="4023361" cy="5602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75760" y="1014307"/>
            <a:ext cx="4797829" cy="5602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1" b="4606"/>
          <a:stretch/>
        </p:blipFill>
        <p:spPr>
          <a:xfrm>
            <a:off x="1490750" y="1014307"/>
            <a:ext cx="9144000" cy="5444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r="3586" b="2886"/>
          <a:stretch/>
        </p:blipFill>
        <p:spPr>
          <a:xfrm>
            <a:off x="1789849" y="1046106"/>
            <a:ext cx="4076870" cy="57369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3210" r="1110"/>
          <a:stretch/>
        </p:blipFill>
        <p:spPr>
          <a:xfrm>
            <a:off x="6062750" y="1014307"/>
            <a:ext cx="4270643" cy="57331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999" r="8905" b="3047"/>
          <a:stretch/>
        </p:blipFill>
        <p:spPr>
          <a:xfrm rot="16200000">
            <a:off x="3335942" y="-458435"/>
            <a:ext cx="5768802" cy="86306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t="5920" r="9371" b="5209"/>
          <a:stretch/>
        </p:blipFill>
        <p:spPr>
          <a:xfrm rot="5400000">
            <a:off x="3243234" y="-358240"/>
            <a:ext cx="5809466" cy="84782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r="3406" b="3755"/>
          <a:stretch/>
        </p:blipFill>
        <p:spPr>
          <a:xfrm rot="10800000">
            <a:off x="1490750" y="946918"/>
            <a:ext cx="4135236" cy="59110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t="-13419" r="713" b="2519"/>
          <a:stretch/>
        </p:blipFill>
        <p:spPr>
          <a:xfrm rot="10800000">
            <a:off x="1834725" y="946918"/>
            <a:ext cx="8700961" cy="668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7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466" y="688369"/>
            <a:ext cx="9601196" cy="934947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Учащиеся 4  классов создавали буклеты,  раздавали их учащимся и учителям гимназии.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999" y="2203806"/>
            <a:ext cx="4643920" cy="34829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6874" y="2215185"/>
            <a:ext cx="4734960" cy="35512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6108" y="2117096"/>
            <a:ext cx="4643922" cy="3656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1401" y="2201882"/>
            <a:ext cx="4649053" cy="348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0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79" y="543725"/>
            <a:ext cx="7674347" cy="575576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84" y="543725"/>
            <a:ext cx="8041178" cy="60308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79" y="470361"/>
            <a:ext cx="8236816" cy="6177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79" y="493848"/>
            <a:ext cx="8174182" cy="6130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96" y="493848"/>
            <a:ext cx="8236816" cy="6177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77" y="415636"/>
            <a:ext cx="8589818" cy="64423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77" y="249251"/>
            <a:ext cx="8531629" cy="63987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89" y="205903"/>
            <a:ext cx="8647223" cy="64854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30" y="205903"/>
            <a:ext cx="8673311" cy="650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5" y="559838"/>
            <a:ext cx="8961120" cy="57578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9" t="11515" r="1909" b="1454"/>
          <a:stretch/>
        </p:blipFill>
        <p:spPr>
          <a:xfrm>
            <a:off x="1295402" y="559838"/>
            <a:ext cx="9144000" cy="57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8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rasler.ru/wp-content/uploads/2019/03/C%D0%BF%D0%B0%D1%81%D0%B8%D0%B1%D0%BE-%D0%B7%D0%B0-%D0%B2%D0%BD%D0%B8%D0%BC%D0%B0%D0%BD%D0%B8%D0%B5-%D0%BA%D0%B0%D1%80%D1%82%D0%B8%D0%BD%D0%BA%D0%B8-%D0%B4%D0%BB%D1%8F-%D0%BF%D1%80%D0%B5%D0%B7%D0%B5%D0%BD%D1%82%D0%B0%D1%86%D0%B8%D0%B8-%D0%BF%D0%BE%D0%B4%D0%B1%D0%BE%D1%80%D0%BA%D0%B0-36-%D1%88%D1%82%D1%83%D0%BA-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89" y="615142"/>
            <a:ext cx="7722215" cy="57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22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129</TotalTime>
  <Words>37</Words>
  <Application>Microsoft Office PowerPoint</Application>
  <PresentationFormat>Широкоэкранный</PresentationFormat>
  <Paragraphs>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Garamond</vt:lpstr>
      <vt:lpstr>Натуральные материалы</vt:lpstr>
      <vt:lpstr>Все помогают всем</vt:lpstr>
      <vt:lpstr>ПРОСМОТР ФИЛЬМА «8 МАРТА»</vt:lpstr>
      <vt:lpstr>Учащиеся 3 классов совместно с родителями рисовали плакаты</vt:lpstr>
      <vt:lpstr>Рисунки</vt:lpstr>
      <vt:lpstr>Учащиеся 4  классов создавали буклеты,  раздавали их учащимся и учителям гимназии.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помогают всем</dc:title>
  <dc:creator>us</dc:creator>
  <cp:lastModifiedBy>Пользователь</cp:lastModifiedBy>
  <cp:revision>14</cp:revision>
  <dcterms:created xsi:type="dcterms:W3CDTF">2022-03-14T02:46:47Z</dcterms:created>
  <dcterms:modified xsi:type="dcterms:W3CDTF">2022-03-14T11:31:16Z</dcterms:modified>
</cp:coreProperties>
</file>